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9" r:id="rId2"/>
  </p:sldMasterIdLst>
  <p:sldIdLst>
    <p:sldId id="515" r:id="rId3"/>
    <p:sldId id="514" r:id="rId4"/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8E008-9E6A-46E1-A46F-553E910C35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79B714-9C96-44DF-8801-33B37A2B93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27379-6FEB-4336-BE75-85D69EA8D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3240E-82E8-46A3-84B5-F99D9F39413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36A55-2A17-4491-881C-4F1A47B50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A5BC0-58D3-4FA0-886F-B73625D43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70110-F94F-4A75-A034-EC76DAFD4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59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CB873-28A3-46C5-93E4-36B988B27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5C5DCB-45FF-4C88-917C-0A72504AA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1D776-879E-4AD0-8F32-BF426C21D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3240E-82E8-46A3-84B5-F99D9F39413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5DD40-4593-4B2A-84E3-096A278AB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203DF-C40E-4311-80E1-31B2D9556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70110-F94F-4A75-A034-EC76DAFD4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953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CF926-FE3D-4DF5-BFA9-D6D9CEA8B5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A1C02D-54F2-48D3-94D0-5D9088B95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AE0E1-CAD9-45A9-B607-6E1A99648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3240E-82E8-46A3-84B5-F99D9F39413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4434D-2D75-4524-8046-B589B7C9B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C07CF-6C2B-45A5-A5C4-796A8CE02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70110-F94F-4A75-A034-EC76DAFD4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562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3B932-410C-4737-9CE4-A929D1F09B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909470-1958-4F9A-8848-88631CB5D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092555-32A6-489F-9DAB-53233A161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00E1-B560-40E6-8B37-BAE225678B4B}" type="datetime1">
              <a:rPr lang="en-US" smtClean="0"/>
              <a:t>5/15/2020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027E3-3D40-49F2-81A6-FB3D45D09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EMS Basin Study 10-29-19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847F90-5948-40BB-A610-1F5EC1D17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1C90B-E40F-4EE9-9525-7D94346CB7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753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75B8D-3C65-439C-92E1-F937BC558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BEB32-B8E1-4F68-BF20-8B704073A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50C07-61B6-4520-8E21-471B2E237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7825D-0F71-4652-9DEF-41A4E9B132E0}" type="datetime1">
              <a:rPr lang="en-US" smtClean="0"/>
              <a:t>5/15/2020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F62A9-7CC8-44E4-9F12-7E16EF9A4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EMS Basin Study 10-29-19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74253-6C1A-4B33-B093-49D961E58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1C90B-E40F-4EE9-9525-7D94346CB7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711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52E87-2E51-4A11-BB95-57244EBA6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58419F-ECCB-443B-92C4-749013B63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411A6-004F-46D0-80D8-B7D88B113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F8C4-C59D-435F-B25B-954D003DA47C}" type="datetime1">
              <a:rPr lang="en-US" smtClean="0"/>
              <a:t>5/15/2020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896D1-4770-4C99-A295-FA1113C44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EMS Basin Study 10-29-19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93542-394F-4AF1-B627-FB1512302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1C90B-E40F-4EE9-9525-7D94346CB7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922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0E5FF-17A9-49B6-B301-3DDE7ED9F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EBBA9-1844-4F59-9782-2E72FA029E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F1CECA-0A44-4BDE-BBE4-BEE2D4E26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FA4CDE-949A-47DE-B5AF-899468E47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C26F-1B4B-4969-B610-10B47126CB73}" type="datetime1">
              <a:rPr lang="en-US" smtClean="0"/>
              <a:t>5/15/2020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60A82-407B-46A2-B3CC-E5E9BE825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EMS Basin Study 10-29-19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651372-4FFA-44A9-AE30-F68F2A92E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1C90B-E40F-4EE9-9525-7D94346CB7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9762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09F42-7623-4D1F-B361-86E37E65D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4E7053-B01A-4D89-9246-15C32CA50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154500-C4A1-4C8B-B00B-F593ECEEA8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8A8A81-189D-44B1-93FE-361CE92EE1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99D918-E568-4206-8CBE-5481FE15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004305-0A05-416C-8923-E4B0B1FDE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7BB21-79BC-4B4C-ACCB-78FA03C08186}" type="datetime1">
              <a:rPr lang="en-US" smtClean="0"/>
              <a:t>5/15/2020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B2A2C0-6800-4942-BCEF-89EF750C8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EMS Basin Study 10-29-19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4C02A3-D61E-4F34-BF2C-801AB51A2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1C90B-E40F-4EE9-9525-7D94346CB7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76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1EC9D-5FC5-4989-95CA-639622987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0F62B7-502B-41C6-8E34-B10E2A15B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18FE3-8DEF-4E4B-85CA-12986E23E29D}" type="datetime1">
              <a:rPr lang="en-US" smtClean="0"/>
              <a:t>5/15/2020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1AD6CB-7A9B-4D30-984F-58C900E37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EMS Basin Study 10-29-19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0B0C2C-AE88-4C69-A0E8-7DC81A029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1C90B-E40F-4EE9-9525-7D94346CB7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6528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180522-FF75-47FD-B725-EC816DC9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7212F-ADD9-467E-8A6A-3687DE41716B}" type="datetime1">
              <a:rPr lang="en-US" smtClean="0"/>
              <a:t>5/15/2020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335613-8438-44B6-8A22-F9C3AD132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EMS Basin Study 10-29-19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83CE0B-5E49-489B-9E4B-0F38F1194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1C90B-E40F-4EE9-9525-7D94346CB7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5682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DFAA9-233E-4E6F-A5F7-A370CBF1E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F53E0-3CA6-4D18-B092-2FECB9384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AD1E29-CF87-4041-AACF-A7CBEA0138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E3B0E-DD7A-4A41-869A-42DE78DFB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6816C-1100-428C-8F25-8A8ED450E008}" type="datetime1">
              <a:rPr lang="en-US" smtClean="0"/>
              <a:t>5/15/2020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D6CCF5-A2CF-49D7-9BFA-6C1112C4A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EMS Basin Study 10-29-19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E929B6-8DB3-44F5-9EFB-948B98717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1C90B-E40F-4EE9-9525-7D94346CB7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133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F7A94-1EDD-4A1C-B074-744092E64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27A2C-AC75-4CC8-A9F2-513F3A9D9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BB9C2-6B84-4B11-A0AC-0EEE469DF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3240E-82E8-46A3-84B5-F99D9F39413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E7726-C8E7-4937-9687-39A5B0471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5F93B-C9D6-4219-81E5-6E4B14B66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70110-F94F-4A75-A034-EC76DAFD4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5993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93660-5A35-4D8A-BBCB-2762D791E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E54F0D-467C-45C6-AFDE-434EBB6E35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4FD094-3218-45F0-A692-37FBE9547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D14EF0-9924-4AA7-92BC-F90DA60DF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E328-7D47-48A0-83DF-69DDB786DF83}" type="datetime1">
              <a:rPr lang="en-US" smtClean="0"/>
              <a:t>5/15/2020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5D4902-327B-49E2-A24A-5548D9518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EMS Basin Study 10-29-19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8450B0-44E4-4F14-B450-F0CB523A2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1C90B-E40F-4EE9-9525-7D94346CB7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0641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BC70D-524D-41C7-9455-EC7867B81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A6853-6236-4118-9A48-72FCE2E704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655CF-7E6E-47AC-A12A-BE19D73A3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E7D-A65D-4288-BB60-5D66C814609D}" type="datetime1">
              <a:rPr lang="en-US" smtClean="0"/>
              <a:t>5/15/2020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C7A33-055C-419D-80F8-1289EFF4E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EMS Basin Study 10-29-19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2FD6B-2B18-455A-B952-C3A7B822B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1C90B-E40F-4EE9-9525-7D94346CB7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4528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54B2AE-CC4E-41D0-A05C-1E346228EF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0B99AE-873D-4E6D-9C53-231E62F88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B4C960-3BA5-439A-B234-ABF48B02C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91BA9-8EC4-47C5-92C3-EBC71B383354}" type="datetime1">
              <a:rPr lang="en-US" smtClean="0"/>
              <a:t>5/15/2020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ED014-0548-412C-92ED-59677E17B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EMS Basin Study 10-29-19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2E86-2E87-4B11-8BB3-59CE77CE3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1C90B-E40F-4EE9-9525-7D94346CB7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766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4E18A-C156-4619-A728-C69765C58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466600-04F2-4336-B409-24DA9DAD1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CEE97-8109-4CE0-9C68-83A998228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3240E-82E8-46A3-84B5-F99D9F39413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4F7258-8CD1-49DA-BD3D-E92DFC0A8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C8C041-5821-41FE-9E0E-FBFEE4134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70110-F94F-4A75-A034-EC76DAFD4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14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D3696-1AB3-4A3E-93D3-320198B21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B2F53-DBEF-40F1-851D-8570CD4479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24742B-7CE8-4BDA-A9C3-D0BD0D855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FC0CA9-4B27-4652-9070-D76496297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3240E-82E8-46A3-84B5-F99D9F39413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12B339-5382-4CBD-B2A4-868EEE19B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81D4FE-0226-4FCE-AC20-50471BFAC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70110-F94F-4A75-A034-EC76DAFD4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592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1CA18-3401-4A65-89BD-D327148D8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13743E-A301-4082-B397-969867B93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5D30B9-5333-4085-B118-709181AAF6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A641F3-50D6-4C62-B763-26A434A818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FA691D-2844-4810-852A-439C61E639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4AA697-58A8-4986-A032-6CAD1AA88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3240E-82E8-46A3-84B5-F99D9F39413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FC7F1D-2316-42F1-8394-1D07A822D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00140D-3159-4C05-A1F0-F0F30CC7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70110-F94F-4A75-A034-EC76DAFD4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1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0CA6C-5C0D-408E-A65D-C18CEE367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04C615-B443-44D1-A02F-41BBD6E96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3240E-82E8-46A3-84B5-F99D9F39413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83B08-E580-4457-9EC8-62AB1183F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263E06-EE6B-4ACC-B238-94DB17A04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70110-F94F-4A75-A034-EC76DAFD4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8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498140-C11D-4AB2-874A-3B2DD70B9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3240E-82E8-46A3-84B5-F99D9F39413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60235E-81F7-401F-BF60-50914B879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59032F-0B39-4876-BE65-78AA67BD3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70110-F94F-4A75-A034-EC76DAFD4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706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5550D-E2B1-4635-BD0D-B66D5EA35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6DFC3-BE16-43FB-990C-93BFD3E32F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8909B6-6C0D-4012-9021-48E88BB64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F0B563-841C-4185-BD36-EDF380E6D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3240E-82E8-46A3-84B5-F99D9F39413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CA4603-04BE-4FDB-A0B5-178DF483A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FD11A6-81B4-4FC2-8E43-241BC37C4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70110-F94F-4A75-A034-EC76DAFD4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4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3529E-02A6-4CAC-B693-A9D543D4C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AAEE02-CD3A-4C97-A855-200E0615B6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F9061-CFF3-47A3-AF42-BF16D169AF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6D6C3A-85A4-4C8D-97DE-1620C7180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3240E-82E8-46A3-84B5-F99D9F39413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C7B353-4F01-461E-A4EC-FE902C6C1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01CB4C-B9D2-46A6-95D4-7ED81F7E0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70110-F94F-4A75-A034-EC76DAFD4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52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B7CDFA-FDB3-4561-B145-B2C5974A5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42206C-1D80-47AC-BB43-FEF9DC51B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CB479-1A72-4FEE-8979-6A91A1FA04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3240E-82E8-46A3-84B5-F99D9F39413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732154-7F75-436A-B47E-2B561DD3D9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F6FFD3-909C-4185-8652-55ADD431B0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70110-F94F-4A75-A034-EC76DAFD4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55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2A3FBC-DFEF-4795-868A-DB335399B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19CEE-CF28-49FE-A441-AD2678245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97B02-D8F0-4304-B5FD-71C489C7A9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4E6DF-A148-4EAD-85AD-6F5E1C124996}" type="datetime1">
              <a:rPr lang="en-US" smtClean="0"/>
              <a:t>5/15/2020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C4096-F8D8-487A-B4C7-66B3D14984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EMS Basin Study 10-29-19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38270-5A6C-4F1E-9978-BA13490598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1C90B-E40F-4EE9-9525-7D94346CB7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137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D8D68-76EA-49BF-B1D1-568F8EE665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EMS Basin Study Groundwater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E57C99-61E4-4992-BA54-D5E132AF6C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5/15/2020</a:t>
            </a:r>
          </a:p>
        </p:txBody>
      </p:sp>
    </p:spTree>
    <p:extLst>
      <p:ext uri="{BB962C8B-B14F-4D97-AF65-F5344CB8AC3E}">
        <p14:creationId xmlns:p14="http://schemas.microsoft.com/office/powerpoint/2010/main" val="739710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1185F-7110-4B40-B9A0-209595553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Tasks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8EE41D-82E8-4ACE-9D28-1780B71E028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074896" y="6200776"/>
            <a:ext cx="1278904" cy="482394"/>
          </a:xfrm>
          <a:prstGeom prst="rect">
            <a:avLst/>
          </a:prstGeom>
        </p:spPr>
      </p:pic>
      <p:pic>
        <p:nvPicPr>
          <p:cNvPr id="6" name="Picture 2" descr="US-DOI-BureauOfReclamation-Seal.svg">
            <a:extLst>
              <a:ext uri="{FF2B5EF4-FFF2-40B4-BE49-F238E27FC236}">
                <a16:creationId xmlns:a16="http://schemas.microsoft.com/office/drawing/2014/main" id="{B86EC4CE-BFA2-49E5-B8E7-1346FFF04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2577" y="6273587"/>
            <a:ext cx="923969" cy="417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4AD22B4-D1F1-48B0-9001-169C8E6D3217}"/>
              </a:ext>
            </a:extLst>
          </p:cNvPr>
          <p:cNvSpPr txBox="1"/>
          <p:nvPr/>
        </p:nvSpPr>
        <p:spPr>
          <a:xfrm>
            <a:off x="7205794" y="6229152"/>
            <a:ext cx="1768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Eloy and Maricopa-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Stanfield Basin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85259-9479-4DCA-9683-4C38F2425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FC012378-2761-4E84-861A-E6FF16F616B2}"/>
              </a:ext>
            </a:extLst>
          </p:cNvPr>
          <p:cNvGrpSpPr/>
          <p:nvPr/>
        </p:nvGrpSpPr>
        <p:grpSpPr>
          <a:xfrm>
            <a:off x="1099396" y="2338282"/>
            <a:ext cx="2441760" cy="1519573"/>
            <a:chOff x="1099396" y="2390857"/>
            <a:chExt cx="2441760" cy="1519573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EEF4FB72-2FDE-4A28-AB70-5872126BD859}"/>
                </a:ext>
              </a:extLst>
            </p:cNvPr>
            <p:cNvSpPr/>
            <p:nvPr/>
          </p:nvSpPr>
          <p:spPr>
            <a:xfrm>
              <a:off x="1099396" y="2390857"/>
              <a:ext cx="2286000" cy="1371600"/>
            </a:xfrm>
            <a:prstGeom prst="roundRect">
              <a:avLst>
                <a:gd name="adj" fmla="val 10000"/>
              </a:avLst>
            </a:prstGeom>
            <a:solidFill>
              <a:srgbClr val="BBE0E3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A0941E4B-3D96-4D8D-9F6B-3BDB105D96E2}"/>
                </a:ext>
              </a:extLst>
            </p:cNvPr>
            <p:cNvSpPr/>
            <p:nvPr/>
          </p:nvSpPr>
          <p:spPr>
            <a:xfrm>
              <a:off x="1255156" y="2538830"/>
              <a:ext cx="2286000" cy="1371600"/>
            </a:xfrm>
            <a:custGeom>
              <a:avLst/>
              <a:gdLst>
                <a:gd name="connsiteX0" fmla="*/ 0 w 1401842"/>
                <a:gd name="connsiteY0" fmla="*/ 89017 h 890169"/>
                <a:gd name="connsiteX1" fmla="*/ 89017 w 1401842"/>
                <a:gd name="connsiteY1" fmla="*/ 0 h 890169"/>
                <a:gd name="connsiteX2" fmla="*/ 1312825 w 1401842"/>
                <a:gd name="connsiteY2" fmla="*/ 0 h 890169"/>
                <a:gd name="connsiteX3" fmla="*/ 1401842 w 1401842"/>
                <a:gd name="connsiteY3" fmla="*/ 89017 h 890169"/>
                <a:gd name="connsiteX4" fmla="*/ 1401842 w 1401842"/>
                <a:gd name="connsiteY4" fmla="*/ 801152 h 890169"/>
                <a:gd name="connsiteX5" fmla="*/ 1312825 w 1401842"/>
                <a:gd name="connsiteY5" fmla="*/ 890169 h 890169"/>
                <a:gd name="connsiteX6" fmla="*/ 89017 w 1401842"/>
                <a:gd name="connsiteY6" fmla="*/ 890169 h 890169"/>
                <a:gd name="connsiteX7" fmla="*/ 0 w 1401842"/>
                <a:gd name="connsiteY7" fmla="*/ 801152 h 890169"/>
                <a:gd name="connsiteX8" fmla="*/ 0 w 1401842"/>
                <a:gd name="connsiteY8" fmla="*/ 89017 h 890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01842" h="890169">
                  <a:moveTo>
                    <a:pt x="0" y="89017"/>
                  </a:moveTo>
                  <a:cubicBezTo>
                    <a:pt x="0" y="39854"/>
                    <a:pt x="39854" y="0"/>
                    <a:pt x="89017" y="0"/>
                  </a:cubicBezTo>
                  <a:lnTo>
                    <a:pt x="1312825" y="0"/>
                  </a:lnTo>
                  <a:cubicBezTo>
                    <a:pt x="1361988" y="0"/>
                    <a:pt x="1401842" y="39854"/>
                    <a:pt x="1401842" y="89017"/>
                  </a:cubicBezTo>
                  <a:lnTo>
                    <a:pt x="1401842" y="801152"/>
                  </a:lnTo>
                  <a:cubicBezTo>
                    <a:pt x="1401842" y="850315"/>
                    <a:pt x="1361988" y="890169"/>
                    <a:pt x="1312825" y="890169"/>
                  </a:cubicBezTo>
                  <a:lnTo>
                    <a:pt x="89017" y="890169"/>
                  </a:lnTo>
                  <a:cubicBezTo>
                    <a:pt x="39854" y="890169"/>
                    <a:pt x="0" y="850315"/>
                    <a:pt x="0" y="801152"/>
                  </a:cubicBezTo>
                  <a:lnTo>
                    <a:pt x="0" y="89017"/>
                  </a:lnTo>
                  <a:close/>
                </a:path>
              </a:pathLst>
            </a:custGeom>
            <a:solidFill>
              <a:srgbClr val="BBE0E3">
                <a:lumMod val="75000"/>
                <a:alpha val="90000"/>
              </a:srgbClr>
            </a:solidFill>
            <a:ln w="25400" cap="flat" cmpd="sng" algn="ctr">
              <a:solidFill>
                <a:srgbClr val="BBE0E3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1792" tIns="71792" rIns="71792" bIns="71792" numCol="1" spcCol="1270" anchor="ctr" anchorCtr="0">
              <a:noAutofit/>
            </a:bodyPr>
            <a:lstStyle/>
            <a:p>
              <a:pPr marL="0" marR="0" lvl="0" indent="0" algn="ctr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</a:t>
              </a:r>
            </a:p>
            <a:p>
              <a:pPr marL="0" marR="0" lvl="0" indent="0" algn="ctr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Develop Climate Projections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84443EA-079B-4B5F-BEF1-63A041DF4747}"/>
              </a:ext>
            </a:extLst>
          </p:cNvPr>
          <p:cNvGrpSpPr/>
          <p:nvPr/>
        </p:nvGrpSpPr>
        <p:grpSpPr>
          <a:xfrm>
            <a:off x="3837437" y="2338282"/>
            <a:ext cx="2441760" cy="1519573"/>
            <a:chOff x="3837437" y="2390857"/>
            <a:chExt cx="2441760" cy="1519573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1799B651-A9C9-4A85-ADC2-88AB2F4EE267}"/>
                </a:ext>
              </a:extLst>
            </p:cNvPr>
            <p:cNvSpPr/>
            <p:nvPr/>
          </p:nvSpPr>
          <p:spPr>
            <a:xfrm>
              <a:off x="3837437" y="2390857"/>
              <a:ext cx="2286000" cy="1371600"/>
            </a:xfrm>
            <a:prstGeom prst="roundRect">
              <a:avLst>
                <a:gd name="adj" fmla="val 10000"/>
              </a:avLst>
            </a:prstGeom>
            <a:solidFill>
              <a:srgbClr val="BBE0E3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C37C142-131E-40C6-A14D-DDE3E08EF339}"/>
                </a:ext>
              </a:extLst>
            </p:cNvPr>
            <p:cNvSpPr/>
            <p:nvPr/>
          </p:nvSpPr>
          <p:spPr>
            <a:xfrm>
              <a:off x="3993197" y="2538830"/>
              <a:ext cx="2286000" cy="1371600"/>
            </a:xfrm>
            <a:custGeom>
              <a:avLst/>
              <a:gdLst>
                <a:gd name="connsiteX0" fmla="*/ 0 w 1401842"/>
                <a:gd name="connsiteY0" fmla="*/ 89017 h 890169"/>
                <a:gd name="connsiteX1" fmla="*/ 89017 w 1401842"/>
                <a:gd name="connsiteY1" fmla="*/ 0 h 890169"/>
                <a:gd name="connsiteX2" fmla="*/ 1312825 w 1401842"/>
                <a:gd name="connsiteY2" fmla="*/ 0 h 890169"/>
                <a:gd name="connsiteX3" fmla="*/ 1401842 w 1401842"/>
                <a:gd name="connsiteY3" fmla="*/ 89017 h 890169"/>
                <a:gd name="connsiteX4" fmla="*/ 1401842 w 1401842"/>
                <a:gd name="connsiteY4" fmla="*/ 801152 h 890169"/>
                <a:gd name="connsiteX5" fmla="*/ 1312825 w 1401842"/>
                <a:gd name="connsiteY5" fmla="*/ 890169 h 890169"/>
                <a:gd name="connsiteX6" fmla="*/ 89017 w 1401842"/>
                <a:gd name="connsiteY6" fmla="*/ 890169 h 890169"/>
                <a:gd name="connsiteX7" fmla="*/ 0 w 1401842"/>
                <a:gd name="connsiteY7" fmla="*/ 801152 h 890169"/>
                <a:gd name="connsiteX8" fmla="*/ 0 w 1401842"/>
                <a:gd name="connsiteY8" fmla="*/ 89017 h 890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01842" h="890169">
                  <a:moveTo>
                    <a:pt x="0" y="89017"/>
                  </a:moveTo>
                  <a:cubicBezTo>
                    <a:pt x="0" y="39854"/>
                    <a:pt x="39854" y="0"/>
                    <a:pt x="89017" y="0"/>
                  </a:cubicBezTo>
                  <a:lnTo>
                    <a:pt x="1312825" y="0"/>
                  </a:lnTo>
                  <a:cubicBezTo>
                    <a:pt x="1361988" y="0"/>
                    <a:pt x="1401842" y="39854"/>
                    <a:pt x="1401842" y="89017"/>
                  </a:cubicBezTo>
                  <a:lnTo>
                    <a:pt x="1401842" y="801152"/>
                  </a:lnTo>
                  <a:cubicBezTo>
                    <a:pt x="1401842" y="850315"/>
                    <a:pt x="1361988" y="890169"/>
                    <a:pt x="1312825" y="890169"/>
                  </a:cubicBezTo>
                  <a:lnTo>
                    <a:pt x="89017" y="890169"/>
                  </a:lnTo>
                  <a:cubicBezTo>
                    <a:pt x="39854" y="890169"/>
                    <a:pt x="0" y="850315"/>
                    <a:pt x="0" y="801152"/>
                  </a:cubicBezTo>
                  <a:lnTo>
                    <a:pt x="0" y="89017"/>
                  </a:lnTo>
                  <a:close/>
                </a:path>
              </a:pathLst>
            </a:custGeom>
            <a:solidFill>
              <a:srgbClr val="BBE0E3">
                <a:lumMod val="75000"/>
                <a:alpha val="90000"/>
              </a:srgbClr>
            </a:solidFill>
            <a:ln w="25400" cap="flat" cmpd="sng" algn="ctr">
              <a:solidFill>
                <a:srgbClr val="BBE0E3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1792" tIns="71792" rIns="71792" bIns="71792" numCol="1" spcCol="1270" anchor="ctr" anchorCtr="0">
              <a:noAutofit/>
            </a:bodyPr>
            <a:lstStyle/>
            <a:p>
              <a:pPr marL="0" marR="0" lvl="0" indent="0" algn="ctr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2</a:t>
              </a:r>
            </a:p>
            <a:p>
              <a:pPr marL="0" marR="0" lvl="0" indent="0" algn="ctr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Conduct Supply and Demand Assessment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83CF94B-AEA2-4E7C-B231-2B31AFA2A932}"/>
              </a:ext>
            </a:extLst>
          </p:cNvPr>
          <p:cNvGrpSpPr/>
          <p:nvPr/>
        </p:nvGrpSpPr>
        <p:grpSpPr>
          <a:xfrm>
            <a:off x="6484117" y="2338282"/>
            <a:ext cx="2441760" cy="1519573"/>
            <a:chOff x="6484117" y="2390857"/>
            <a:chExt cx="2441760" cy="1519573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3FE213EF-CF9B-4228-BEA6-6E3E7DC329F6}"/>
                </a:ext>
              </a:extLst>
            </p:cNvPr>
            <p:cNvSpPr/>
            <p:nvPr/>
          </p:nvSpPr>
          <p:spPr>
            <a:xfrm>
              <a:off x="6484117" y="2390857"/>
              <a:ext cx="2286000" cy="1371600"/>
            </a:xfrm>
            <a:prstGeom prst="roundRect">
              <a:avLst>
                <a:gd name="adj" fmla="val 10000"/>
              </a:avLst>
            </a:prstGeom>
            <a:solidFill>
              <a:srgbClr val="BBE0E3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4A5066F-F49A-45A7-87E2-D630E4FF111A}"/>
                </a:ext>
              </a:extLst>
            </p:cNvPr>
            <p:cNvSpPr/>
            <p:nvPr/>
          </p:nvSpPr>
          <p:spPr>
            <a:xfrm>
              <a:off x="6639877" y="2538830"/>
              <a:ext cx="2286000" cy="1371600"/>
            </a:xfrm>
            <a:custGeom>
              <a:avLst/>
              <a:gdLst>
                <a:gd name="connsiteX0" fmla="*/ 0 w 1401842"/>
                <a:gd name="connsiteY0" fmla="*/ 89017 h 890169"/>
                <a:gd name="connsiteX1" fmla="*/ 89017 w 1401842"/>
                <a:gd name="connsiteY1" fmla="*/ 0 h 890169"/>
                <a:gd name="connsiteX2" fmla="*/ 1312825 w 1401842"/>
                <a:gd name="connsiteY2" fmla="*/ 0 h 890169"/>
                <a:gd name="connsiteX3" fmla="*/ 1401842 w 1401842"/>
                <a:gd name="connsiteY3" fmla="*/ 89017 h 890169"/>
                <a:gd name="connsiteX4" fmla="*/ 1401842 w 1401842"/>
                <a:gd name="connsiteY4" fmla="*/ 801152 h 890169"/>
                <a:gd name="connsiteX5" fmla="*/ 1312825 w 1401842"/>
                <a:gd name="connsiteY5" fmla="*/ 890169 h 890169"/>
                <a:gd name="connsiteX6" fmla="*/ 89017 w 1401842"/>
                <a:gd name="connsiteY6" fmla="*/ 890169 h 890169"/>
                <a:gd name="connsiteX7" fmla="*/ 0 w 1401842"/>
                <a:gd name="connsiteY7" fmla="*/ 801152 h 890169"/>
                <a:gd name="connsiteX8" fmla="*/ 0 w 1401842"/>
                <a:gd name="connsiteY8" fmla="*/ 89017 h 890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01842" h="890169">
                  <a:moveTo>
                    <a:pt x="0" y="89017"/>
                  </a:moveTo>
                  <a:cubicBezTo>
                    <a:pt x="0" y="39854"/>
                    <a:pt x="39854" y="0"/>
                    <a:pt x="89017" y="0"/>
                  </a:cubicBezTo>
                  <a:lnTo>
                    <a:pt x="1312825" y="0"/>
                  </a:lnTo>
                  <a:cubicBezTo>
                    <a:pt x="1361988" y="0"/>
                    <a:pt x="1401842" y="39854"/>
                    <a:pt x="1401842" y="89017"/>
                  </a:cubicBezTo>
                  <a:lnTo>
                    <a:pt x="1401842" y="801152"/>
                  </a:lnTo>
                  <a:cubicBezTo>
                    <a:pt x="1401842" y="850315"/>
                    <a:pt x="1361988" y="890169"/>
                    <a:pt x="1312825" y="890169"/>
                  </a:cubicBezTo>
                  <a:lnTo>
                    <a:pt x="89017" y="890169"/>
                  </a:lnTo>
                  <a:cubicBezTo>
                    <a:pt x="39854" y="890169"/>
                    <a:pt x="0" y="850315"/>
                    <a:pt x="0" y="801152"/>
                  </a:cubicBezTo>
                  <a:lnTo>
                    <a:pt x="0" y="89017"/>
                  </a:lnTo>
                  <a:close/>
                </a:path>
              </a:pathLst>
            </a:custGeom>
            <a:solidFill>
              <a:srgbClr val="BBE0E3">
                <a:lumMod val="75000"/>
                <a:alpha val="90000"/>
              </a:srgbClr>
            </a:solidFill>
            <a:ln w="25400" cap="flat" cmpd="sng" algn="ctr">
              <a:solidFill>
                <a:srgbClr val="BBE0E3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1792" tIns="71792" rIns="71792" bIns="71792" numCol="1" spcCol="1270" anchor="ctr" anchorCtr="0">
              <a:noAutofit/>
            </a:bodyPr>
            <a:lstStyle/>
            <a:p>
              <a:pPr marL="0" marR="0" lvl="0" indent="0" algn="ctr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3 &amp; 4</a:t>
              </a:r>
            </a:p>
            <a:p>
              <a:pPr marL="0" marR="0" lvl="0" indent="0" algn="ctr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Update and Run Groundwater Model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CF0B565-A56E-47A5-AC0C-E76DF0308730}"/>
              </a:ext>
            </a:extLst>
          </p:cNvPr>
          <p:cNvGrpSpPr/>
          <p:nvPr/>
        </p:nvGrpSpPr>
        <p:grpSpPr>
          <a:xfrm>
            <a:off x="9138761" y="2331066"/>
            <a:ext cx="2441760" cy="1519573"/>
            <a:chOff x="9138761" y="2383641"/>
            <a:chExt cx="2441760" cy="1519573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A9230C7B-7403-4951-AFC5-D21EEF95A7D9}"/>
                </a:ext>
              </a:extLst>
            </p:cNvPr>
            <p:cNvSpPr/>
            <p:nvPr/>
          </p:nvSpPr>
          <p:spPr>
            <a:xfrm>
              <a:off x="9138761" y="2383641"/>
              <a:ext cx="2286000" cy="1371600"/>
            </a:xfrm>
            <a:prstGeom prst="roundRect">
              <a:avLst>
                <a:gd name="adj" fmla="val 10000"/>
              </a:avLst>
            </a:prstGeom>
            <a:solidFill>
              <a:srgbClr val="BBE0E3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097BC1B-62AE-4580-B80E-41044B8437A3}"/>
                </a:ext>
              </a:extLst>
            </p:cNvPr>
            <p:cNvSpPr/>
            <p:nvPr/>
          </p:nvSpPr>
          <p:spPr>
            <a:xfrm>
              <a:off x="9294521" y="2531614"/>
              <a:ext cx="2286000" cy="1371600"/>
            </a:xfrm>
            <a:custGeom>
              <a:avLst/>
              <a:gdLst>
                <a:gd name="connsiteX0" fmla="*/ 0 w 1401842"/>
                <a:gd name="connsiteY0" fmla="*/ 89017 h 890169"/>
                <a:gd name="connsiteX1" fmla="*/ 89017 w 1401842"/>
                <a:gd name="connsiteY1" fmla="*/ 0 h 890169"/>
                <a:gd name="connsiteX2" fmla="*/ 1312825 w 1401842"/>
                <a:gd name="connsiteY2" fmla="*/ 0 h 890169"/>
                <a:gd name="connsiteX3" fmla="*/ 1401842 w 1401842"/>
                <a:gd name="connsiteY3" fmla="*/ 89017 h 890169"/>
                <a:gd name="connsiteX4" fmla="*/ 1401842 w 1401842"/>
                <a:gd name="connsiteY4" fmla="*/ 801152 h 890169"/>
                <a:gd name="connsiteX5" fmla="*/ 1312825 w 1401842"/>
                <a:gd name="connsiteY5" fmla="*/ 890169 h 890169"/>
                <a:gd name="connsiteX6" fmla="*/ 89017 w 1401842"/>
                <a:gd name="connsiteY6" fmla="*/ 890169 h 890169"/>
                <a:gd name="connsiteX7" fmla="*/ 0 w 1401842"/>
                <a:gd name="connsiteY7" fmla="*/ 801152 h 890169"/>
                <a:gd name="connsiteX8" fmla="*/ 0 w 1401842"/>
                <a:gd name="connsiteY8" fmla="*/ 89017 h 890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01842" h="890169">
                  <a:moveTo>
                    <a:pt x="0" y="89017"/>
                  </a:moveTo>
                  <a:cubicBezTo>
                    <a:pt x="0" y="39854"/>
                    <a:pt x="39854" y="0"/>
                    <a:pt x="89017" y="0"/>
                  </a:cubicBezTo>
                  <a:lnTo>
                    <a:pt x="1312825" y="0"/>
                  </a:lnTo>
                  <a:cubicBezTo>
                    <a:pt x="1361988" y="0"/>
                    <a:pt x="1401842" y="39854"/>
                    <a:pt x="1401842" y="89017"/>
                  </a:cubicBezTo>
                  <a:lnTo>
                    <a:pt x="1401842" y="801152"/>
                  </a:lnTo>
                  <a:cubicBezTo>
                    <a:pt x="1401842" y="850315"/>
                    <a:pt x="1361988" y="890169"/>
                    <a:pt x="1312825" y="890169"/>
                  </a:cubicBezTo>
                  <a:lnTo>
                    <a:pt x="89017" y="890169"/>
                  </a:lnTo>
                  <a:cubicBezTo>
                    <a:pt x="39854" y="890169"/>
                    <a:pt x="0" y="850315"/>
                    <a:pt x="0" y="801152"/>
                  </a:cubicBezTo>
                  <a:lnTo>
                    <a:pt x="0" y="89017"/>
                  </a:lnTo>
                  <a:close/>
                </a:path>
              </a:pathLst>
            </a:custGeom>
            <a:solidFill>
              <a:srgbClr val="BBE0E3">
                <a:lumMod val="75000"/>
                <a:alpha val="90000"/>
              </a:srgbClr>
            </a:solidFill>
            <a:ln w="25400" cap="flat" cmpd="sng" algn="ctr">
              <a:solidFill>
                <a:srgbClr val="BBE0E3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1792" tIns="71792" rIns="71792" bIns="71792" numCol="1" spcCol="1270" anchor="ctr" anchorCtr="0">
              <a:noAutofit/>
            </a:bodyPr>
            <a:lstStyle/>
            <a:p>
              <a:pPr marL="0" marR="0" lvl="0" indent="0" algn="ctr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5</a:t>
              </a:r>
            </a:p>
            <a:p>
              <a:pPr marL="0" marR="0" lvl="0" indent="0" algn="ctr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Conduct Infrastructure Analysis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0AA6F89-D0AB-453E-A8E1-9C681BEBC774}"/>
              </a:ext>
            </a:extLst>
          </p:cNvPr>
          <p:cNvGrpSpPr/>
          <p:nvPr/>
        </p:nvGrpSpPr>
        <p:grpSpPr>
          <a:xfrm>
            <a:off x="2568265" y="4231335"/>
            <a:ext cx="2441760" cy="1519573"/>
            <a:chOff x="2568265" y="4283910"/>
            <a:chExt cx="2441760" cy="1519573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00F9D0CD-C44F-4EB0-BA6D-1553C36E8063}"/>
                </a:ext>
              </a:extLst>
            </p:cNvPr>
            <p:cNvSpPr/>
            <p:nvPr/>
          </p:nvSpPr>
          <p:spPr>
            <a:xfrm>
              <a:off x="2568265" y="4283910"/>
              <a:ext cx="2286000" cy="1371600"/>
            </a:xfrm>
            <a:prstGeom prst="roundRect">
              <a:avLst>
                <a:gd name="adj" fmla="val 10000"/>
              </a:avLst>
            </a:prstGeom>
            <a:solidFill>
              <a:srgbClr val="BBE0E3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70E9D08-5763-4804-89EF-635451631A5B}"/>
                </a:ext>
              </a:extLst>
            </p:cNvPr>
            <p:cNvSpPr/>
            <p:nvPr/>
          </p:nvSpPr>
          <p:spPr>
            <a:xfrm>
              <a:off x="2724025" y="4431883"/>
              <a:ext cx="2286000" cy="1371600"/>
            </a:xfrm>
            <a:custGeom>
              <a:avLst/>
              <a:gdLst>
                <a:gd name="connsiteX0" fmla="*/ 0 w 1401842"/>
                <a:gd name="connsiteY0" fmla="*/ 89017 h 890169"/>
                <a:gd name="connsiteX1" fmla="*/ 89017 w 1401842"/>
                <a:gd name="connsiteY1" fmla="*/ 0 h 890169"/>
                <a:gd name="connsiteX2" fmla="*/ 1312825 w 1401842"/>
                <a:gd name="connsiteY2" fmla="*/ 0 h 890169"/>
                <a:gd name="connsiteX3" fmla="*/ 1401842 w 1401842"/>
                <a:gd name="connsiteY3" fmla="*/ 89017 h 890169"/>
                <a:gd name="connsiteX4" fmla="*/ 1401842 w 1401842"/>
                <a:gd name="connsiteY4" fmla="*/ 801152 h 890169"/>
                <a:gd name="connsiteX5" fmla="*/ 1312825 w 1401842"/>
                <a:gd name="connsiteY5" fmla="*/ 890169 h 890169"/>
                <a:gd name="connsiteX6" fmla="*/ 89017 w 1401842"/>
                <a:gd name="connsiteY6" fmla="*/ 890169 h 890169"/>
                <a:gd name="connsiteX7" fmla="*/ 0 w 1401842"/>
                <a:gd name="connsiteY7" fmla="*/ 801152 h 890169"/>
                <a:gd name="connsiteX8" fmla="*/ 0 w 1401842"/>
                <a:gd name="connsiteY8" fmla="*/ 89017 h 890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01842" h="890169">
                  <a:moveTo>
                    <a:pt x="0" y="89017"/>
                  </a:moveTo>
                  <a:cubicBezTo>
                    <a:pt x="0" y="39854"/>
                    <a:pt x="39854" y="0"/>
                    <a:pt x="89017" y="0"/>
                  </a:cubicBezTo>
                  <a:lnTo>
                    <a:pt x="1312825" y="0"/>
                  </a:lnTo>
                  <a:cubicBezTo>
                    <a:pt x="1361988" y="0"/>
                    <a:pt x="1401842" y="39854"/>
                    <a:pt x="1401842" y="89017"/>
                  </a:cubicBezTo>
                  <a:lnTo>
                    <a:pt x="1401842" y="801152"/>
                  </a:lnTo>
                  <a:cubicBezTo>
                    <a:pt x="1401842" y="850315"/>
                    <a:pt x="1361988" y="890169"/>
                    <a:pt x="1312825" y="890169"/>
                  </a:cubicBezTo>
                  <a:lnTo>
                    <a:pt x="89017" y="890169"/>
                  </a:lnTo>
                  <a:cubicBezTo>
                    <a:pt x="39854" y="890169"/>
                    <a:pt x="0" y="850315"/>
                    <a:pt x="0" y="801152"/>
                  </a:cubicBezTo>
                  <a:lnTo>
                    <a:pt x="0" y="89017"/>
                  </a:lnTo>
                  <a:close/>
                </a:path>
              </a:pathLst>
            </a:custGeom>
            <a:solidFill>
              <a:srgbClr val="BBE0E3">
                <a:lumMod val="75000"/>
                <a:alpha val="90000"/>
              </a:srgbClr>
            </a:solidFill>
            <a:ln w="25400" cap="flat" cmpd="sng" algn="ctr">
              <a:solidFill>
                <a:srgbClr val="BBE0E3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1792" tIns="71792" rIns="71792" bIns="71792" numCol="1" spcCol="1270" anchor="ctr" anchorCtr="0">
              <a:noAutofit/>
            </a:bodyPr>
            <a:lstStyle/>
            <a:p>
              <a:pPr marL="0" marR="0" lvl="0" indent="0" algn="ctr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6</a:t>
              </a:r>
            </a:p>
            <a:p>
              <a:pPr marL="0" marR="0" lvl="0" indent="0" algn="ctr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Adaptation and Mitigation Strategies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C469816-651A-4706-A015-B8246F0A3FE1}"/>
              </a:ext>
            </a:extLst>
          </p:cNvPr>
          <p:cNvGrpSpPr/>
          <p:nvPr/>
        </p:nvGrpSpPr>
        <p:grpSpPr>
          <a:xfrm>
            <a:off x="5263235" y="4231335"/>
            <a:ext cx="2441761" cy="1519573"/>
            <a:chOff x="5277752" y="4316824"/>
            <a:chExt cx="2441761" cy="1519573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5897E77A-A5C8-49C7-AC24-31B3E1C586EE}"/>
                </a:ext>
              </a:extLst>
            </p:cNvPr>
            <p:cNvSpPr/>
            <p:nvPr/>
          </p:nvSpPr>
          <p:spPr>
            <a:xfrm>
              <a:off x="5277752" y="4316824"/>
              <a:ext cx="2286000" cy="1371600"/>
            </a:xfrm>
            <a:prstGeom prst="roundRect">
              <a:avLst>
                <a:gd name="adj" fmla="val 10000"/>
              </a:avLst>
            </a:prstGeom>
            <a:solidFill>
              <a:srgbClr val="BBE0E3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CDF2BBD-F166-49C8-8F98-170385F480DC}"/>
                </a:ext>
              </a:extLst>
            </p:cNvPr>
            <p:cNvSpPr/>
            <p:nvPr/>
          </p:nvSpPr>
          <p:spPr>
            <a:xfrm>
              <a:off x="5433513" y="4464797"/>
              <a:ext cx="2286000" cy="1371600"/>
            </a:xfrm>
            <a:custGeom>
              <a:avLst/>
              <a:gdLst>
                <a:gd name="connsiteX0" fmla="*/ 0 w 1401842"/>
                <a:gd name="connsiteY0" fmla="*/ 89017 h 890169"/>
                <a:gd name="connsiteX1" fmla="*/ 89017 w 1401842"/>
                <a:gd name="connsiteY1" fmla="*/ 0 h 890169"/>
                <a:gd name="connsiteX2" fmla="*/ 1312825 w 1401842"/>
                <a:gd name="connsiteY2" fmla="*/ 0 h 890169"/>
                <a:gd name="connsiteX3" fmla="*/ 1401842 w 1401842"/>
                <a:gd name="connsiteY3" fmla="*/ 89017 h 890169"/>
                <a:gd name="connsiteX4" fmla="*/ 1401842 w 1401842"/>
                <a:gd name="connsiteY4" fmla="*/ 801152 h 890169"/>
                <a:gd name="connsiteX5" fmla="*/ 1312825 w 1401842"/>
                <a:gd name="connsiteY5" fmla="*/ 890169 h 890169"/>
                <a:gd name="connsiteX6" fmla="*/ 89017 w 1401842"/>
                <a:gd name="connsiteY6" fmla="*/ 890169 h 890169"/>
                <a:gd name="connsiteX7" fmla="*/ 0 w 1401842"/>
                <a:gd name="connsiteY7" fmla="*/ 801152 h 890169"/>
                <a:gd name="connsiteX8" fmla="*/ 0 w 1401842"/>
                <a:gd name="connsiteY8" fmla="*/ 89017 h 890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01842" h="890169">
                  <a:moveTo>
                    <a:pt x="0" y="89017"/>
                  </a:moveTo>
                  <a:cubicBezTo>
                    <a:pt x="0" y="39854"/>
                    <a:pt x="39854" y="0"/>
                    <a:pt x="89017" y="0"/>
                  </a:cubicBezTo>
                  <a:lnTo>
                    <a:pt x="1312825" y="0"/>
                  </a:lnTo>
                  <a:cubicBezTo>
                    <a:pt x="1361988" y="0"/>
                    <a:pt x="1401842" y="39854"/>
                    <a:pt x="1401842" y="89017"/>
                  </a:cubicBezTo>
                  <a:lnTo>
                    <a:pt x="1401842" y="801152"/>
                  </a:lnTo>
                  <a:cubicBezTo>
                    <a:pt x="1401842" y="850315"/>
                    <a:pt x="1361988" y="890169"/>
                    <a:pt x="1312825" y="890169"/>
                  </a:cubicBezTo>
                  <a:lnTo>
                    <a:pt x="89017" y="890169"/>
                  </a:lnTo>
                  <a:cubicBezTo>
                    <a:pt x="39854" y="890169"/>
                    <a:pt x="0" y="850315"/>
                    <a:pt x="0" y="801152"/>
                  </a:cubicBezTo>
                  <a:lnTo>
                    <a:pt x="0" y="89017"/>
                  </a:lnTo>
                  <a:close/>
                </a:path>
              </a:pathLst>
            </a:custGeom>
            <a:solidFill>
              <a:srgbClr val="BBE0E3">
                <a:lumMod val="75000"/>
                <a:alpha val="90000"/>
              </a:srgbClr>
            </a:solidFill>
            <a:ln w="25400" cap="flat" cmpd="sng" algn="ctr">
              <a:solidFill>
                <a:srgbClr val="BBE0E3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1792" tIns="71792" rIns="71792" bIns="71792" numCol="1" spcCol="1270" anchor="ctr" anchorCtr="0">
              <a:noAutofit/>
            </a:bodyPr>
            <a:lstStyle/>
            <a:p>
              <a:pPr marL="0" marR="0" lvl="0" indent="0" algn="ctr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7</a:t>
              </a:r>
            </a:p>
            <a:p>
              <a:pPr marL="0" marR="0" lvl="0" indent="0" algn="ctr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Conduct Economic Analysis 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F4078DE-B2E8-497C-BBEC-5FEAEB33C0AC}"/>
              </a:ext>
            </a:extLst>
          </p:cNvPr>
          <p:cNvGrpSpPr/>
          <p:nvPr/>
        </p:nvGrpSpPr>
        <p:grpSpPr>
          <a:xfrm>
            <a:off x="7958207" y="4231335"/>
            <a:ext cx="2441761" cy="1519573"/>
            <a:chOff x="8122841" y="4378961"/>
            <a:chExt cx="2441761" cy="1519573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DD08A324-FBAE-4C7C-88BF-D89E06F0D285}"/>
                </a:ext>
              </a:extLst>
            </p:cNvPr>
            <p:cNvSpPr/>
            <p:nvPr/>
          </p:nvSpPr>
          <p:spPr>
            <a:xfrm>
              <a:off x="8122841" y="4378961"/>
              <a:ext cx="2286000" cy="1371600"/>
            </a:xfrm>
            <a:prstGeom prst="roundRect">
              <a:avLst>
                <a:gd name="adj" fmla="val 10000"/>
              </a:avLst>
            </a:prstGeom>
            <a:solidFill>
              <a:srgbClr val="BBE0E3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DBD3A2FC-5B22-463A-AA63-F560896F5EED}"/>
                </a:ext>
              </a:extLst>
            </p:cNvPr>
            <p:cNvSpPr/>
            <p:nvPr/>
          </p:nvSpPr>
          <p:spPr>
            <a:xfrm>
              <a:off x="8278602" y="4526934"/>
              <a:ext cx="2286000" cy="1371600"/>
            </a:xfrm>
            <a:custGeom>
              <a:avLst/>
              <a:gdLst>
                <a:gd name="connsiteX0" fmla="*/ 0 w 1401842"/>
                <a:gd name="connsiteY0" fmla="*/ 89017 h 890169"/>
                <a:gd name="connsiteX1" fmla="*/ 89017 w 1401842"/>
                <a:gd name="connsiteY1" fmla="*/ 0 h 890169"/>
                <a:gd name="connsiteX2" fmla="*/ 1312825 w 1401842"/>
                <a:gd name="connsiteY2" fmla="*/ 0 h 890169"/>
                <a:gd name="connsiteX3" fmla="*/ 1401842 w 1401842"/>
                <a:gd name="connsiteY3" fmla="*/ 89017 h 890169"/>
                <a:gd name="connsiteX4" fmla="*/ 1401842 w 1401842"/>
                <a:gd name="connsiteY4" fmla="*/ 801152 h 890169"/>
                <a:gd name="connsiteX5" fmla="*/ 1312825 w 1401842"/>
                <a:gd name="connsiteY5" fmla="*/ 890169 h 890169"/>
                <a:gd name="connsiteX6" fmla="*/ 89017 w 1401842"/>
                <a:gd name="connsiteY6" fmla="*/ 890169 h 890169"/>
                <a:gd name="connsiteX7" fmla="*/ 0 w 1401842"/>
                <a:gd name="connsiteY7" fmla="*/ 801152 h 890169"/>
                <a:gd name="connsiteX8" fmla="*/ 0 w 1401842"/>
                <a:gd name="connsiteY8" fmla="*/ 89017 h 890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01842" h="890169">
                  <a:moveTo>
                    <a:pt x="0" y="89017"/>
                  </a:moveTo>
                  <a:cubicBezTo>
                    <a:pt x="0" y="39854"/>
                    <a:pt x="39854" y="0"/>
                    <a:pt x="89017" y="0"/>
                  </a:cubicBezTo>
                  <a:lnTo>
                    <a:pt x="1312825" y="0"/>
                  </a:lnTo>
                  <a:cubicBezTo>
                    <a:pt x="1361988" y="0"/>
                    <a:pt x="1401842" y="39854"/>
                    <a:pt x="1401842" y="89017"/>
                  </a:cubicBezTo>
                  <a:lnTo>
                    <a:pt x="1401842" y="801152"/>
                  </a:lnTo>
                  <a:cubicBezTo>
                    <a:pt x="1401842" y="850315"/>
                    <a:pt x="1361988" y="890169"/>
                    <a:pt x="1312825" y="890169"/>
                  </a:cubicBezTo>
                  <a:lnTo>
                    <a:pt x="89017" y="890169"/>
                  </a:lnTo>
                  <a:cubicBezTo>
                    <a:pt x="39854" y="890169"/>
                    <a:pt x="0" y="850315"/>
                    <a:pt x="0" y="801152"/>
                  </a:cubicBezTo>
                  <a:lnTo>
                    <a:pt x="0" y="89017"/>
                  </a:lnTo>
                  <a:close/>
                </a:path>
              </a:pathLst>
            </a:custGeom>
            <a:solidFill>
              <a:srgbClr val="BBE0E3">
                <a:lumMod val="75000"/>
                <a:alpha val="90000"/>
              </a:srgbClr>
            </a:solidFill>
            <a:ln w="25400" cap="flat" cmpd="sng" algn="ctr">
              <a:solidFill>
                <a:srgbClr val="BBE0E3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1792" tIns="71792" rIns="71792" bIns="71792" numCol="1" spcCol="1270" anchor="ctr" anchorCtr="0">
              <a:noAutofit/>
            </a:bodyPr>
            <a:lstStyle/>
            <a:p>
              <a:pPr marL="0" marR="0" lvl="0" indent="0" algn="ctr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8</a:t>
              </a:r>
            </a:p>
            <a:p>
              <a:pPr marL="0" marR="0" lvl="0" indent="0" algn="ctr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Prepare Basin Study Report</a:t>
              </a:r>
            </a:p>
          </p:txBody>
        </p:sp>
      </p:grp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87E5B70A-0458-45D7-9686-586758FE7F74}"/>
              </a:ext>
            </a:extLst>
          </p:cNvPr>
          <p:cNvSpPr/>
          <p:nvPr/>
        </p:nvSpPr>
        <p:spPr>
          <a:xfrm>
            <a:off x="6363242" y="2071384"/>
            <a:ext cx="2746957" cy="2021431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Slide Number Placeholder 2">
            <a:extLst>
              <a:ext uri="{FF2B5EF4-FFF2-40B4-BE49-F238E27FC236}">
                <a16:creationId xmlns:a16="http://schemas.microsoft.com/office/drawing/2014/main" id="{2179C723-4DD7-4AD4-9669-D9BE6088F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92314" y="6193986"/>
            <a:ext cx="439815" cy="365125"/>
          </a:xfrm>
        </p:spPr>
        <p:txBody>
          <a:bodyPr/>
          <a:lstStyle/>
          <a:p>
            <a:pPr marL="0" marR="0" lvl="0" indent="0" algn="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86A65E-82A9-2E44-B623-2C55316353C7}" type="slidenum">
              <a:rPr kumimoji="0" lang="en-US" sz="107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7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6243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B7589-2BD3-4914-9520-C161BB307E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15998A-E4E3-4F6E-89F9-CC153EB56D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EF4D1B-2388-4550-920E-4DAF560163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5942"/>
            <a:ext cx="12192000" cy="6406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536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51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2_Office Theme</vt:lpstr>
      <vt:lpstr>EMS Basin Study Groundwater Meeting</vt:lpstr>
      <vt:lpstr>Study Tasks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EMS Basin Study Groundwater Meeting 5/15/2020</dc:title>
  <dc:creator>Jake Lenderking</dc:creator>
  <cp:lastModifiedBy>Jake Lenderking</cp:lastModifiedBy>
  <cp:revision>3</cp:revision>
  <dcterms:created xsi:type="dcterms:W3CDTF">2020-05-15T19:16:18Z</dcterms:created>
  <dcterms:modified xsi:type="dcterms:W3CDTF">2020-05-15T19:23:58Z</dcterms:modified>
</cp:coreProperties>
</file>